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media1.m4a" ContentType="audio/unknown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3" Type="http://schemas.microsoft.com/office/2007/relationships/media" Target="../media/media1.m4a"/><Relationship Id="rId4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e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jpe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jpe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jpe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jpe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mailto:beth@bethlord.com" TargetMode="External"/><Relationship Id="rId3" Type="http://schemas.openxmlformats.org/officeDocument/2006/relationships/hyperlink" Target="http://www.linkedin.com/nhome/?trk=" TargetMode="External"/><Relationship Id="rId4" Type="http://schemas.openxmlformats.org/officeDocument/2006/relationships/hyperlink" Target="https://www.facebook.com/TurnYourStoriesIntoBooks/" TargetMode="Externa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3" Type="http://schemas.openxmlformats.org/officeDocument/2006/relationships/image" Target="../media/image6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Ask Questions &amp; Look At Photographs To Record Your Stories To Be Turned Into Books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571500" cy="571500"/>
          </a:xfrm>
          <a:prstGeom prst="rect">
            <a:avLst/>
          </a:prstGeom>
        </p:spPr>
      </p:pic>
      <p:sp>
        <p:nvSpPr>
          <p:cNvPr id="120" name="Shape 120"/>
          <p:cNvSpPr/>
          <p:nvPr/>
        </p:nvSpPr>
        <p:spPr>
          <a:xfrm>
            <a:off x="1752828" y="2701428"/>
            <a:ext cx="10057944" cy="4350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8500"/>
            </a:pPr>
            <a:r>
              <a:t>Beth Lord’s Blog</a:t>
            </a:r>
          </a:p>
          <a:p>
            <a:pPr/>
            <a:r>
              <a:t>How Easy It Is To Make A Book In Thirty Minutes</a:t>
            </a:r>
          </a:p>
          <a:p>
            <a:pPr>
              <a:defRPr sz="4800">
                <a:latin typeface="Janda As Long As You Love Me"/>
                <a:ea typeface="Janda As Long As You Love Me"/>
                <a:cs typeface="Janda As Long As You Love Me"/>
                <a:sym typeface="Janda As Long As You Love Me"/>
              </a:defRPr>
            </a:pPr>
          </a:p>
          <a:p>
            <a:pPr>
              <a:defRPr sz="4800">
                <a:latin typeface="Janda As Long As You Love Me"/>
                <a:ea typeface="Janda As Long As You Love Me"/>
                <a:cs typeface="Janda As Long As You Love Me"/>
                <a:sym typeface="Janda As Long As You Love Me"/>
              </a:defRPr>
            </a:pPr>
            <a:r>
              <a:t>Give The Gift That Keeps Giving</a:t>
            </a:r>
            <a:r>
              <a:rPr sz="2500"/>
              <a:t>©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999" vol="50000">
                <p:cTn id="7" fill="hold" display="0">
                  <p:stCondLst>
                    <p:cond delay="indefinite"/>
                  </p:stCondLst>
                </p:cTn>
                <p:tgtEl>
                  <p:spTgt spid="1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Headshots_High-Res-00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00960" y="0"/>
            <a:ext cx="7802881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Shape 123"/>
          <p:cNvSpPr/>
          <p:nvPr/>
        </p:nvSpPr>
        <p:spPr>
          <a:xfrm>
            <a:off x="8488552" y="825500"/>
            <a:ext cx="3622295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000"/>
            </a:pPr>
            <a:r>
              <a:t>Hi, </a:t>
            </a:r>
          </a:p>
          <a:p>
            <a:pPr>
              <a:defRPr sz="7000"/>
            </a:pPr>
            <a:r>
              <a:t>I’m Beth.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4430591" y="2317749"/>
            <a:ext cx="4956418" cy="234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900"/>
            </a:pPr>
            <a:r>
              <a:t>Ask Questions</a:t>
            </a:r>
          </a:p>
          <a:p>
            <a:pPr>
              <a:defRPr sz="4900"/>
            </a:pPr>
            <a:r>
              <a:t>Look At Photos</a:t>
            </a:r>
          </a:p>
          <a:p>
            <a:pPr>
              <a:defRPr sz="4900"/>
            </a:pPr>
            <a:r>
              <a:t>Record The Story</a:t>
            </a:r>
          </a:p>
        </p:txBody>
      </p:sp>
      <p:sp>
        <p:nvSpPr>
          <p:cNvPr id="126" name="Shape 126"/>
          <p:cNvSpPr/>
          <p:nvPr/>
        </p:nvSpPr>
        <p:spPr>
          <a:xfrm>
            <a:off x="4141343" y="615949"/>
            <a:ext cx="5179315" cy="115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900"/>
            </a:lvl1pPr>
          </a:lstStyle>
          <a:p>
            <a:pPr/>
            <a:r>
              <a:t>Chapter One</a:t>
            </a:r>
          </a:p>
        </p:txBody>
      </p:sp>
      <p:sp>
        <p:nvSpPr>
          <p:cNvPr id="127" name="Shape 127"/>
          <p:cNvSpPr/>
          <p:nvPr/>
        </p:nvSpPr>
        <p:spPr>
          <a:xfrm>
            <a:off x="2095728" y="5168899"/>
            <a:ext cx="10057944" cy="337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Out Of Six Chapters</a:t>
            </a:r>
          </a:p>
          <a:p>
            <a:pPr>
              <a:defRPr i="1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to</a:t>
            </a:r>
          </a:p>
          <a:p>
            <a:pPr>
              <a:defRPr i="1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Demonstrate</a:t>
            </a:r>
          </a:p>
          <a:p>
            <a:pPr/>
          </a:p>
          <a:p>
            <a:pPr/>
            <a:r>
              <a:t>How Easy It Is To Make A Book In Thirty Minutes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Story PIctur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208212"/>
            <a:ext cx="13004800" cy="53371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AdobeStock_5509695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AdobeStock_5317321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9668" y="0"/>
            <a:ext cx="11705464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Shape 134"/>
          <p:cNvSpPr/>
          <p:nvPr/>
        </p:nvSpPr>
        <p:spPr>
          <a:xfrm>
            <a:off x="2251886" y="908397"/>
            <a:ext cx="9281681" cy="3110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>
                <a:latin typeface="Janda As Long As You Love Me"/>
                <a:ea typeface="Janda As Long As You Love Me"/>
                <a:cs typeface="Janda As Long As You Love Me"/>
                <a:sym typeface="Janda As Long As You Love Me"/>
              </a:defRPr>
            </a:lvl1pPr>
          </a:lstStyle>
          <a:p>
            <a:pPr/>
            <a:r>
              <a:t>You Are The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AdobeStock_80528930 copy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5808" y="0"/>
            <a:ext cx="11973184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Your Story Microphone_edited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5600" y="0"/>
            <a:ext cx="97536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AdobeStock_83162704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3621" y="0"/>
            <a:ext cx="11137558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AdobeStock_1940533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23953"/>
            <a:ext cx="13004800" cy="87056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AdobeStock_54342929 (1)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115" y="0"/>
            <a:ext cx="12662569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AdobeStock_5942595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8451" y="0"/>
            <a:ext cx="10367899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Your Stor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27108" y="0"/>
            <a:ext cx="6750584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AdobeStock_5281459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987"/>
            <a:ext cx="13004800" cy="96996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AdobeStock_11298769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41337"/>
            <a:ext cx="13004800" cy="86709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Cover_F_Finding Otis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1300" y="596900"/>
            <a:ext cx="5486400" cy="8229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Shape 155"/>
          <p:cNvSpPr/>
          <p:nvPr/>
        </p:nvSpPr>
        <p:spPr>
          <a:xfrm>
            <a:off x="7282383" y="457199"/>
            <a:ext cx="5298034" cy="883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 came back to</a:t>
            </a:r>
          </a:p>
          <a:p>
            <a:pPr/>
            <a:r>
              <a:t>the farm</a:t>
            </a:r>
          </a:p>
          <a:p>
            <a:pPr/>
            <a:r>
              <a:t>in the fall of</a:t>
            </a:r>
          </a:p>
          <a:p>
            <a:pPr/>
            <a:r>
              <a:t>2014, </a:t>
            </a:r>
          </a:p>
          <a:p>
            <a:pPr/>
            <a:r>
              <a:t>after walking</a:t>
            </a:r>
          </a:p>
          <a:p>
            <a:pPr/>
            <a:r>
              <a:t>The Camino de Santiago</a:t>
            </a:r>
          </a:p>
          <a:p>
            <a:pPr/>
            <a:r>
              <a:t>a second time. </a:t>
            </a:r>
          </a:p>
          <a:p>
            <a:pPr/>
            <a:r>
              <a:t> I had this</a:t>
            </a:r>
          </a:p>
          <a:p>
            <a:pPr/>
            <a:r>
              <a:t>experience</a:t>
            </a:r>
          </a:p>
          <a:p>
            <a:pPr/>
            <a:r>
              <a:t>with Otis.</a:t>
            </a:r>
          </a:p>
          <a:p>
            <a:pPr/>
          </a:p>
          <a:p>
            <a:pPr/>
            <a:r>
              <a:t>After Otis,</a:t>
            </a:r>
          </a:p>
          <a:p>
            <a:pPr/>
            <a:r>
              <a:t>I knew I had</a:t>
            </a:r>
          </a:p>
          <a:p>
            <a:pPr/>
            <a:r>
              <a:t>to help people</a:t>
            </a:r>
          </a:p>
          <a:p>
            <a:pPr/>
            <a:r>
              <a:t>turn their stories </a:t>
            </a:r>
          </a:p>
          <a:p>
            <a:pPr/>
            <a:r>
              <a:t>into books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Cover_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0" y="393700"/>
            <a:ext cx="5486400" cy="8229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Shape 158"/>
          <p:cNvSpPr/>
          <p:nvPr/>
        </p:nvSpPr>
        <p:spPr>
          <a:xfrm>
            <a:off x="704214" y="1727199"/>
            <a:ext cx="5703571" cy="556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If you’ve lost a loved one,</a:t>
            </a:r>
          </a:p>
          <a:p>
            <a:pPr/>
            <a:r>
              <a:t>this is a </a:t>
            </a:r>
          </a:p>
          <a:p>
            <a:pPr/>
            <a:r>
              <a:t>reading and writing journal</a:t>
            </a:r>
          </a:p>
          <a:p>
            <a:pPr/>
            <a:r>
              <a:t>that can help you</a:t>
            </a:r>
          </a:p>
          <a:p>
            <a:pPr/>
            <a:r>
              <a:t>write or record</a:t>
            </a:r>
          </a:p>
          <a:p>
            <a:pPr/>
            <a:r>
              <a:t>your stories.</a:t>
            </a:r>
          </a:p>
          <a:p>
            <a:pPr/>
          </a:p>
          <a:p>
            <a:pPr/>
            <a:r>
              <a:t>Keep it as is or</a:t>
            </a:r>
          </a:p>
          <a:p>
            <a:pPr/>
            <a:r>
              <a:t>let us turn these</a:t>
            </a:r>
          </a:p>
          <a:p>
            <a:pPr/>
            <a:r>
              <a:t>stories into books.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Cover_Final_edited-1 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63" y="0"/>
            <a:ext cx="7536874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Shape 161"/>
          <p:cNvSpPr/>
          <p:nvPr/>
        </p:nvSpPr>
        <p:spPr>
          <a:xfrm>
            <a:off x="8119614" y="374650"/>
            <a:ext cx="4189912" cy="938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 had to write this for </a:t>
            </a:r>
          </a:p>
          <a:p>
            <a:pPr/>
            <a:r>
              <a:t>my client, Peter.</a:t>
            </a:r>
          </a:p>
          <a:p>
            <a:pPr/>
            <a:r>
              <a:t>He has come so far with understanding his head injury</a:t>
            </a:r>
          </a:p>
          <a:p>
            <a:pPr/>
            <a:r>
              <a:t>and his memory. </a:t>
            </a:r>
          </a:p>
          <a:p>
            <a:pPr/>
          </a:p>
          <a:p>
            <a:pPr/>
            <a:r>
              <a:t>I’d like both clients &amp; caregivers to</a:t>
            </a:r>
          </a:p>
          <a:p>
            <a:pPr/>
            <a:r>
              <a:t>have this same opportunity.</a:t>
            </a:r>
          </a:p>
          <a:p>
            <a:pPr/>
          </a:p>
          <a:p>
            <a:pPr/>
            <a:r>
              <a:t>50 Simple </a:t>
            </a:r>
          </a:p>
          <a:p>
            <a:pPr/>
            <a:r>
              <a:rPr i="1"/>
              <a:t>“Mind Alternating Fun Activities            To Do.”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Cover_La_Dolc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140" y="0"/>
            <a:ext cx="655732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Shape 164"/>
          <p:cNvSpPr/>
          <p:nvPr/>
        </p:nvSpPr>
        <p:spPr>
          <a:xfrm>
            <a:off x="6918197" y="209549"/>
            <a:ext cx="5955117" cy="902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100"/>
            </a:pPr>
            <a:r>
              <a:t>After I was fired in 2011,</a:t>
            </a:r>
          </a:p>
          <a:p>
            <a:pPr>
              <a:defRPr sz="3100"/>
            </a:pPr>
            <a:r>
              <a:t>Sammy (my youngest daughter) &amp; I traveled all over Spain. It’s</a:t>
            </a:r>
          </a:p>
          <a:p>
            <a:pPr>
              <a:defRPr sz="3100"/>
            </a:pPr>
            <a:r>
              <a:t>when I first learned of               “The Camino”</a:t>
            </a:r>
          </a:p>
          <a:p>
            <a:pPr>
              <a:defRPr sz="3100"/>
            </a:pPr>
            <a:r>
              <a:t>and where we met Sergio &amp;</a:t>
            </a:r>
          </a:p>
          <a:p>
            <a:pPr>
              <a:defRPr sz="3100"/>
            </a:pPr>
            <a:r>
              <a:t>Fernando from Italy. </a:t>
            </a:r>
          </a:p>
          <a:p>
            <a:pPr>
              <a:defRPr sz="3100"/>
            </a:pPr>
          </a:p>
          <a:p>
            <a:pPr>
              <a:defRPr sz="3100"/>
            </a:pPr>
            <a:r>
              <a:t>We became long-lasting friends. They  have this Spa,Fernando designs amazing luxury bed sheets and Sergio is an engineer who supports all the amazing creativity of their partnership.</a:t>
            </a:r>
          </a:p>
          <a:p>
            <a:pPr>
              <a:defRPr sz="3100"/>
            </a:pPr>
          </a:p>
          <a:p>
            <a:pPr>
              <a:defRPr sz="3100"/>
            </a:pPr>
            <a:r>
              <a:t>I saw them again in 2015 on my way to walking my third Camino and many more books are planned with this dynamic duo.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Cover_PS_edited-1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25570" y="0"/>
            <a:ext cx="6306861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hape 167"/>
          <p:cNvSpPr/>
          <p:nvPr/>
        </p:nvSpPr>
        <p:spPr>
          <a:xfrm>
            <a:off x="610133" y="-3041650"/>
            <a:ext cx="5589018" cy="1215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Ny very first book in 2013,</a:t>
            </a:r>
          </a:p>
          <a:p>
            <a:pPr/>
            <a:r>
              <a:t> 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I first wrote calling cards</a:t>
            </a:r>
          </a:p>
          <a:p>
            <a:pPr/>
            <a:r>
              <a:t>to help with telling your stories, like </a:t>
            </a:r>
          </a:p>
          <a:p>
            <a:pPr/>
            <a:r>
              <a:rPr sz="3800"/>
              <a:t>T</a:t>
            </a:r>
            <a:r>
              <a:rPr i="1" sz="3800"/>
              <a:t>ellin</a:t>
            </a:r>
            <a:r>
              <a:rPr i="1"/>
              <a:t>g Your Mother’s Story</a:t>
            </a:r>
          </a:p>
          <a:p>
            <a:pPr/>
          </a:p>
          <a:p>
            <a:pPr/>
            <a:r>
              <a:t>My very first book in 2013,</a:t>
            </a:r>
          </a:p>
          <a:p>
            <a:pPr/>
            <a:r>
              <a:t>after I walked </a:t>
            </a:r>
          </a:p>
          <a:p>
            <a:pPr/>
            <a:r>
              <a:t>The Camino de Santiago </a:t>
            </a:r>
          </a:p>
          <a:p>
            <a:pPr/>
            <a:r>
              <a:t>for the first time. </a:t>
            </a:r>
          </a:p>
          <a:p>
            <a:pPr/>
            <a:r>
              <a:t>It changed me forever and my life practices. </a:t>
            </a:r>
          </a:p>
          <a:p>
            <a:pPr/>
            <a:r>
              <a:t>I rewrote it in 2016 for</a:t>
            </a:r>
          </a:p>
          <a:p>
            <a:pPr/>
            <a:r>
              <a:t>pilgrims and my fourth time on </a:t>
            </a:r>
          </a:p>
          <a:p>
            <a:pPr/>
            <a:r>
              <a:t>The Camino de Santiago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Cover_Five_Easy_Steps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1200" y="762000"/>
            <a:ext cx="5486400" cy="82296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Shape 170"/>
          <p:cNvSpPr/>
          <p:nvPr/>
        </p:nvSpPr>
        <p:spPr>
          <a:xfrm>
            <a:off x="4946370" y="4552950"/>
            <a:ext cx="927660" cy="647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/>
          </a:p>
        </p:txBody>
      </p:sp>
      <p:sp>
        <p:nvSpPr>
          <p:cNvPr id="171" name="Shape 171"/>
          <p:cNvSpPr/>
          <p:nvPr/>
        </p:nvSpPr>
        <p:spPr>
          <a:xfrm>
            <a:off x="7252995" y="1733549"/>
            <a:ext cx="3045410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 Gift For You</a:t>
            </a:r>
          </a:p>
          <a:p>
            <a:pPr/>
            <a:r>
              <a:t>so you </a:t>
            </a:r>
          </a:p>
          <a:p>
            <a:pPr/>
            <a:r>
              <a:t>can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ive The Gift_edited-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9987" y="0"/>
            <a:ext cx="6704827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1197705" y="-2493430"/>
            <a:ext cx="10914190" cy="99652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300"/>
            </a:pPr>
            <a:r>
              <a:t>Beth</a:t>
            </a:r>
          </a:p>
          <a:p>
            <a:pPr>
              <a:defRPr sz="5300"/>
            </a:pPr>
            <a:r>
              <a:rPr u="sng">
                <a:hlinkClick r:id="rId2" invalidUrl="" action="" tgtFrame="" tooltip="" history="1" highlightClick="0" endSnd="0"/>
              </a:rPr>
              <a:t>beth@bethlord.com</a:t>
            </a:r>
          </a:p>
          <a:p>
            <a:pPr>
              <a:defRPr sz="5300"/>
            </a:pPr>
            <a:r>
              <a:t>Beth Lord’s Write Heart Memories®</a:t>
            </a:r>
          </a:p>
          <a:p>
            <a:pPr/>
          </a:p>
          <a:p>
            <a:pPr/>
          </a:p>
          <a:p>
            <a:pPr/>
          </a:p>
          <a:p>
            <a:pPr/>
            <a:r>
              <a:t>Twitter: @BethBLord</a:t>
            </a:r>
          </a:p>
          <a:p>
            <a:pPr/>
            <a:r>
              <a:t>Instagram: Writeheartmemories</a:t>
            </a:r>
          </a:p>
          <a:p>
            <a:pPr/>
          </a:p>
          <a:p>
            <a:pPr>
              <a:defRPr sz="3400"/>
            </a:pPr>
            <a:r>
              <a:rPr u="sng">
                <a:hlinkClick r:id="rId3" invalidUrl="" action="" tgtFrame="" tooltip="" history="1" highlightClick="0" endSnd="0"/>
              </a:rPr>
              <a:t>www.linkedin.com/nhome/?trk=</a:t>
            </a:r>
          </a:p>
          <a:p>
            <a:pPr/>
            <a:r>
              <a:t>Facebook: </a:t>
            </a:r>
          </a:p>
          <a:p>
            <a:pPr>
              <a:defRPr sz="3400"/>
            </a:pPr>
            <a:r>
              <a:rPr u="sng">
                <a:hlinkClick r:id="rId4" invalidUrl="" action="" tgtFrame="" tooltip="" history="1" highlightClick="0" endSnd="0"/>
              </a:rPr>
              <a:t>https://www.facebook.com/TurnYourStoriesIntoBooks/</a:t>
            </a:r>
          </a:p>
          <a:p>
            <a:pPr>
              <a:defRPr sz="3400"/>
            </a:pPr>
          </a:p>
          <a:p>
            <a:pPr/>
          </a:p>
          <a:p>
            <a:pPr/>
          </a:p>
          <a:p>
            <a:pPr>
              <a:defRPr sz="3800">
                <a:latin typeface="Janda As Long As You Love Me"/>
                <a:ea typeface="Janda As Long As You Love Me"/>
                <a:cs typeface="Janda As Long As You Love Me"/>
                <a:sym typeface="Janda As Long As You Love Me"/>
              </a:defRPr>
            </a:pPr>
            <a:r>
              <a:t>The Power Of You And Your Stories In Books.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Your Stor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37008" y="0"/>
            <a:ext cx="6750584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Your Story Microphone_edited-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78731" y="10963"/>
            <a:ext cx="4042843" cy="40428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